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9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6350" y="0"/>
            <a:ext cx="12192000" cy="6857365"/>
          </a:xfrm>
          <a:prstGeom prst="rect">
            <a:avLst/>
          </a:prstGeom>
          <a:solidFill>
            <a:srgbClr val="AF92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53465" y="0"/>
            <a:ext cx="2601595" cy="68510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6" name="Picture 5" descr="Gmai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3465" y="2208530"/>
            <a:ext cx="2600960" cy="19716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67480" y="1093470"/>
            <a:ext cx="7264400" cy="467169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l"/>
            <a:r>
              <a:rPr lang="en-US" altLang="zh-CN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Because </a:t>
            </a:r>
            <a:r>
              <a:rPr lang="en-US" altLang="zh-CN" sz="6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Gmail </a:t>
            </a:r>
            <a:r>
              <a:rPr lang="en-US" altLang="zh-CN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first </a:t>
            </a:r>
            <a:endParaRPr lang="en-US" altLang="zh-CN" sz="60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/>
            <a:r>
              <a:rPr lang="en-US" altLang="zh-CN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launched on</a:t>
            </a:r>
            <a:r>
              <a:rPr lang="en-US" altLang="zh-CN" sz="6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sz="6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April 1st </a:t>
            </a:r>
            <a:endParaRPr lang="en-US" altLang="zh-CN" sz="6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l"/>
            <a:r>
              <a:rPr lang="en-US" altLang="zh-CN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of 2004, many people </a:t>
            </a:r>
            <a:endParaRPr lang="en-US" altLang="zh-CN" sz="60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/>
            <a:r>
              <a:rPr lang="en-US" altLang="zh-CN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thought it was an </a:t>
            </a:r>
            <a:endParaRPr lang="en-US" altLang="zh-CN" sz="60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l"/>
            <a:r>
              <a:rPr lang="en-US" altLang="zh-CN" sz="6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April Fools' Day prank.</a:t>
            </a:r>
            <a:endParaRPr lang="en-US" altLang="zh-CN" sz="6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WPS Presentation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SimSun</vt:lpstr>
      <vt:lpstr>Wingdings</vt:lpstr>
      <vt:lpstr>Calibri Light</vt:lpstr>
      <vt:lpstr>Calibri</vt:lpstr>
      <vt:lpstr>Microsoft YaHei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Santha</dc:creator>
  <cp:lastModifiedBy>Santha</cp:lastModifiedBy>
  <cp:revision>1</cp:revision>
  <dcterms:created xsi:type="dcterms:W3CDTF">2017-02-21T01:47:05Z</dcterms:created>
  <dcterms:modified xsi:type="dcterms:W3CDTF">2017-02-21T01:47:05Z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